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26"/>
  </p:normalViewPr>
  <p:slideViewPr>
    <p:cSldViewPr snapToObjects="1" showGuides="1">
      <p:cViewPr varScale="1">
        <p:scale>
          <a:sx n="180" d="100"/>
          <a:sy n="180" d="100"/>
        </p:scale>
        <p:origin x="3952" y="184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‹nr.›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7" y="508703"/>
            <a:ext cx="1357837" cy="122124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HOLD NATUREN SUND,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tag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ikke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planter med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hjem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da-DK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Nyd planterne hvor de er. Tag dem ikke med hjem fra </a:t>
            </a:r>
            <a:r>
              <a:rPr lang="da-DK" sz="160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rejsen</a:t>
            </a:r>
            <a:r>
              <a:rPr lang="da-DK" sz="16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  <a:endParaRPr lang="da-DK" sz="16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BBC1ED-9473-4E9A-A604-25201BC9BA3A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4E4C7359-F046-4115-8542-6D7079571733}"/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26</Words>
  <Application>Microsoft Macintosh PowerPoint</Application>
  <PresentationFormat>Brugerdefineret</PresentationFormat>
  <Paragraphs>3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Claus Jørgensen</cp:lastModifiedBy>
  <cp:revision>41</cp:revision>
  <dcterms:created xsi:type="dcterms:W3CDTF">2023-07-25T13:09:41Z</dcterms:created>
  <dcterms:modified xsi:type="dcterms:W3CDTF">2025-05-08T08:40:59Z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